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105f2ce5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105f2ce5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d8816454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1d8816454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d8816454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1d8816454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d881645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d881645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d8816454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d881645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105f2ce5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105f2ce5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d8816454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d8816454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d8816454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1d8816454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1d881645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1d881645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Room Cleaning</a:t>
            </a:r>
            <a:endParaRPr/>
          </a:p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590400" y="45860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Michael Han, Nicholas Han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ctrTitle"/>
          </p:nvPr>
        </p:nvSpPr>
        <p:spPr>
          <a:xfrm>
            <a:off x="2063250" y="140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3381550" y="878550"/>
            <a:ext cx="5682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Char char="-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A cluttered environment can contribute to feelings of stress, anxiety, and lowered mood. 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Char char="-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The ability to quickly visualize a messy room as clean can be helpful for motivating someone to clean it up or motivate them to clean it up. 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Char char="-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For real estate, it’s useful to remove unwanted items from scenes to help convince potential buyers or tenants more easily.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Char char="-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Hypothetically, if someone’s parents wanted a picture of their living space for proof that they can keep it clean and handle themself, it would be useful to be able to “clean” it quickly.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75" y="878550"/>
            <a:ext cx="3078175" cy="230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ctrTitle"/>
          </p:nvPr>
        </p:nvSpPr>
        <p:spPr>
          <a:xfrm>
            <a:off x="2063250" y="140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2999725" y="786150"/>
            <a:ext cx="5682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Previous work on clutter removal uses GANs to inpaint clutter areas, combined with custom masks for said clutter areas. Although GANs are resource-intensive, the model proposed in the paper has the capability to train within a single day using a single GPU and is efficient.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00" y="1012300"/>
            <a:ext cx="2289348" cy="311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ctrTitle"/>
          </p:nvPr>
        </p:nvSpPr>
        <p:spPr>
          <a:xfrm>
            <a:off x="2063250" y="140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2977250" y="2259900"/>
            <a:ext cx="5682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AutoNum type="arabicPeriod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Train an object detection model on images of messy rooms, identifying messy areas/objects.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AutoNum type="arabicPeriod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Based on the parts of the room classified as clutter, create masks of the image.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urier New"/>
              <a:buAutoNum type="arabicPeriod"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 inpainting to fill in the masked areas, removing all objects identified as clutter. 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ctrTitle"/>
          </p:nvPr>
        </p:nvSpPr>
        <p:spPr>
          <a:xfrm>
            <a:off x="2063250" y="1409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</a:t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3461400" y="698875"/>
            <a:ext cx="56826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YOLO, “You Only Look Once”, is an object detection algorithm that </a:t>
            </a: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can detect objects in an image in real time efficiently using CNNs. Unlike two-shot object detectors like R-CNN and its variants, which first propose regions and then classify them, YOLO directly predicts class labels and bounding boxes of objects in a single pass. It is a single-shot object detector. 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Used a YOLOv5 model that was pretrained on a large dataset for general object detection. Then, we fine-tuned on a smaller dataset of messy room images. For training, each image was manually labeled by adding bounding boxes around anything we considered clutter. </a:t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950" y="140900"/>
            <a:ext cx="3802074" cy="213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75" y="2381775"/>
            <a:ext cx="2406701" cy="240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ctrTitle"/>
          </p:nvPr>
        </p:nvSpPr>
        <p:spPr>
          <a:xfrm>
            <a:off x="3059200" y="2897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Inpainting</a:t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3036900" y="1654400"/>
            <a:ext cx="6107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used the Stable Diffusion v2 Inpainting model, which is a Latent Diffusion Model that uses a fixed, pretrained text encoder, to remove clutter from masked regions.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320"/>
            <a:ext cx="5524199" cy="1828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00" y="2571750"/>
            <a:ext cx="7921828" cy="250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200" y="226325"/>
            <a:ext cx="3462925" cy="227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900" y="97300"/>
            <a:ext cx="5636199" cy="183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488" y="2571750"/>
            <a:ext cx="6701024" cy="22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